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5BD62-980C-41F3-A626-E4E1D571C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D4E70-9EA1-446E-832B-C024788B9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8F8D1-F870-404E-8211-DE1D993C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9D719-62F2-4A86-AAFB-232C2852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41669-78AD-48FD-8F53-1F99DE5C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7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EF59A-8649-47C0-8693-8369EAF0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1DE0D-CB08-4201-9387-9C15915DB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DE21F-96C0-4B13-B09E-CC14128C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2280B-D8A1-44FE-89FA-941A06FA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85842-12D4-42A7-B9A6-40AFE421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166E46-A00B-426A-9ECB-1CAF434E3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D606B-A8EE-4D0C-9D70-654A32297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C4BC8-BA0B-443F-A22E-CCB068F86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A2647-86AE-4700-ADFA-078990EF7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61426-F9D5-435E-B175-F1D94A4D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3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D336-3D3B-4A85-BDA6-BE4080D8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686B4-6191-4FDD-91D1-8830DB034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FC760-09DB-4199-87FE-1613F0C4D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3FB4C-365B-4CFC-81FD-18B95905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9F053-4D3E-4071-A430-17DA58D9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4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4C3B-5A8E-4AB4-B108-8DD9AC6D0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AC663C-1E75-4E52-8B93-E524A868D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4CFC8-B267-48E9-B4A7-8E57A116F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EBDF1-0244-47A3-8029-0302766F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5E98B-AC29-45EF-AA67-E4BAA88F6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0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40D07-3294-401D-9410-8152DD90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F010E-8349-46D5-A485-8CCAACC01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00E70-0B64-474B-88F5-BD9D44562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9E44B-BC6C-43BF-AD7B-BB818330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F0781-3C5B-4F3E-89F2-63FC148B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45EEF-0278-4E4E-BDA8-8C76D7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3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14F3E-E774-4294-93CD-89851F207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1BBA2-32B9-40F3-AB0E-1F1A65C76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45043-94C3-44EC-970D-747594CE3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9D66AC-C269-465C-B7F1-2F41BD5BF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A45F7A-E0B9-43C6-A1A1-FC929FC01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B5CA83-5475-4927-8479-FD7E38E8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204FA0-5A6D-4F2E-841A-D0EE41D17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4960DA-34E6-4497-A2BC-AB5C0DEB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60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E591C-C97C-4205-A7EE-8A265E03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6605C-665D-41C4-9764-A6B8F8EF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A8A20-FBC0-437B-8C73-A68A082FE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CC0F0-277F-42F7-AA67-E386C646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93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AC9FB7-6C5D-486C-80F9-E60BDC4E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0BA24-3796-4155-B0C1-6B8D041C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DAF5-0A66-413F-AD24-6D3122B8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3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2CC74-B37E-46FD-977A-60925E94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B1E0B-F074-49A7-9238-46E8D64C2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184E5-9AE0-4DC7-8740-9DBD504C9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66C4-F58D-40EB-9804-1F815D58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40F9-E859-4118-A700-AA924AD0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6B5EB-69FC-49D6-9298-43BD71B2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4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564-96F1-4FAB-8620-8D7749D72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231FF6-E2C5-48F2-B702-BC5D745AF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5017A-9198-405A-9F93-29C3C0156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324DF-9A3D-487D-B5AC-A79CE12C8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83D73-798F-484C-ADD1-ADCAC0BC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D4339-7CEA-41C1-ABF2-31AC80973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89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7A9FB-51B7-4E72-8D6B-F694DE17A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97572-DC03-424B-906F-84C50D6E7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C78D-C664-4679-BCB4-BDCDDAF62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D1A3-E464-4F4D-A598-CE1D09E9772D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7F2DF-BCDD-4967-BC5F-FF8796C55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2E94D-22D4-4ACA-BD40-EC4260F02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555E4-5E8C-4FF4-844A-E6B23D903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5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C60967-0F17-4421-A296-01BB4FE612E8}"/>
              </a:ext>
            </a:extLst>
          </p:cNvPr>
          <p:cNvSpPr txBox="1"/>
          <p:nvPr/>
        </p:nvSpPr>
        <p:spPr>
          <a:xfrm>
            <a:off x="3710608" y="238539"/>
            <a:ext cx="6626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4800" b="1" dirty="0"/>
              <a:t>شراكه اماراتية:</a:t>
            </a:r>
            <a:endParaRPr lang="en-GB" sz="4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AE7F84-6058-42CD-B450-7D3C9E304554}"/>
              </a:ext>
            </a:extLst>
          </p:cNvPr>
          <p:cNvSpPr txBox="1"/>
          <p:nvPr/>
        </p:nvSpPr>
        <p:spPr>
          <a:xfrm>
            <a:off x="7023651" y="1282435"/>
            <a:ext cx="645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b="1" dirty="0"/>
              <a:t>الروابط المشتركة بين البلدين هي:</a:t>
            </a:r>
            <a:endParaRPr lang="en-GB" sz="36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9462052" y="226280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وحده الدين الاسلامي</a:t>
            </a:r>
            <a:endParaRPr lang="en-GB" sz="2400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4876800" y="226280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التاريخ المشترك</a:t>
            </a:r>
            <a:endParaRPr lang="en-GB" sz="2400" b="1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7315200" y="489667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وحدة المصير</a:t>
            </a:r>
            <a:endParaRPr lang="en-GB" sz="2400" b="1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596348" y="226280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الوحدة الجغرافية</a:t>
            </a:r>
            <a:endParaRPr lang="en-GB" sz="24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2835965" y="4919870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العادات والتقاليد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0541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0BD4E-D815-4E45-A7B4-E5025A323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4800" b="1" dirty="0"/>
              <a:t>نماذج من الشراكة الإماراتية-السعودية</a:t>
            </a:r>
            <a:endParaRPr lang="en-GB" sz="48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4876800" y="256760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الشراكة الأمنية </a:t>
            </a:r>
            <a:endParaRPr lang="en-GB" sz="24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9402417" y="256760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الشراكة الاقتصادية</a:t>
            </a:r>
            <a:endParaRPr lang="en-GB" sz="24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47239C-1D8B-4F98-91F7-0F17E0041176}"/>
              </a:ext>
            </a:extLst>
          </p:cNvPr>
          <p:cNvSpPr/>
          <p:nvPr/>
        </p:nvSpPr>
        <p:spPr>
          <a:xfrm>
            <a:off x="838200" y="2567609"/>
            <a:ext cx="2438400" cy="1722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AE" sz="2400" b="1" dirty="0"/>
              <a:t>الشراكة </a:t>
            </a:r>
            <a:r>
              <a:rPr lang="ar-AE" sz="2400" b="1" dirty="0" err="1"/>
              <a:t>السياسيه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5700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D5C9A-11C9-4461-8EE3-556648BB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4800" b="1" dirty="0"/>
              <a:t>الشراكة الاقتصادية:</a:t>
            </a:r>
            <a:endParaRPr lang="en-GB" sz="4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4A44E8-2E38-4179-99EF-56BD87D2C073}"/>
              </a:ext>
            </a:extLst>
          </p:cNvPr>
          <p:cNvSpPr txBox="1"/>
          <p:nvPr/>
        </p:nvSpPr>
        <p:spPr>
          <a:xfrm>
            <a:off x="2080591" y="1398300"/>
            <a:ext cx="9819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3200" b="1" dirty="0"/>
              <a:t>الشراكة الاقتصادية: </a:t>
            </a:r>
            <a:r>
              <a:rPr lang="ar-AE" sz="3200" b="1" dirty="0">
                <a:solidFill>
                  <a:srgbClr val="00B0F0"/>
                </a:solidFill>
              </a:rPr>
              <a:t>عباره عن او حدث او عنصر لمساعدة الناس </a:t>
            </a:r>
            <a:endParaRPr lang="en-GB" sz="3200" b="1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71FB51-100A-4064-A6A2-85AF36DDA1FF}"/>
              </a:ext>
            </a:extLst>
          </p:cNvPr>
          <p:cNvSpPr txBox="1"/>
          <p:nvPr/>
        </p:nvSpPr>
        <p:spPr>
          <a:xfrm>
            <a:off x="8869017" y="2584174"/>
            <a:ext cx="30314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3200" b="1" dirty="0"/>
              <a:t>تنمو العلاقة الاقتصادية بين دولتين الشقيقتين بشكل مطرد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00765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8BBFA-4042-4311-B3C3-67DA24D7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ابرز الاستثمارات الاقتصادية بين دولة الامارات العربية المتحدة والمملكة العربية السعودية</a:t>
            </a:r>
            <a:endParaRPr lang="en-GB" b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F4884A4-0FE7-43F3-AAC6-700977F78848}"/>
              </a:ext>
            </a:extLst>
          </p:cNvPr>
          <p:cNvCxnSpPr>
            <a:cxnSpLocks/>
          </p:cNvCxnSpPr>
          <p:nvPr/>
        </p:nvCxnSpPr>
        <p:spPr>
          <a:xfrm>
            <a:off x="6096000" y="1868557"/>
            <a:ext cx="0" cy="49894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CE8DAAC-1408-4C22-8D6E-A4FEB0CA03AF}"/>
              </a:ext>
            </a:extLst>
          </p:cNvPr>
          <p:cNvSpPr txBox="1"/>
          <p:nvPr/>
        </p:nvSpPr>
        <p:spPr>
          <a:xfrm>
            <a:off x="7046847" y="2027582"/>
            <a:ext cx="4306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دولة الامارات العربية المتحدة</a:t>
            </a:r>
            <a:endParaRPr lang="en-GB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BE5D31-AD1D-4F14-A2ED-31E4CED5403B}"/>
              </a:ext>
            </a:extLst>
          </p:cNvPr>
          <p:cNvSpPr txBox="1"/>
          <p:nvPr/>
        </p:nvSpPr>
        <p:spPr>
          <a:xfrm>
            <a:off x="1313623" y="2012574"/>
            <a:ext cx="3084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المملكة العربية السعودية</a:t>
            </a:r>
            <a:endParaRPr lang="en-GB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0DE786-83CF-4568-954C-7D01287A84F4}"/>
              </a:ext>
            </a:extLst>
          </p:cNvPr>
          <p:cNvSpPr txBox="1"/>
          <p:nvPr/>
        </p:nvSpPr>
        <p:spPr>
          <a:xfrm>
            <a:off x="6470376" y="2949251"/>
            <a:ext cx="54598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>
                <a:solidFill>
                  <a:srgbClr val="00B0F0"/>
                </a:solidFill>
              </a:rPr>
              <a:t>1- تعد دولة الامارات العربية المتحدة في طليعة الدول المستثمرة في المملكة العربية السعودية </a:t>
            </a:r>
          </a:p>
          <a:p>
            <a:pPr algn="r"/>
            <a:r>
              <a:rPr lang="ar-AE" sz="2400" b="1" dirty="0">
                <a:solidFill>
                  <a:srgbClr val="002060"/>
                </a:solidFill>
              </a:rPr>
              <a:t>2-عدد مشاريع الاماراتية المشتركة  في السعودية تصل الي 114 مشروعا 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C6774D-DB54-4C00-8966-7475AFB6D203}"/>
              </a:ext>
            </a:extLst>
          </p:cNvPr>
          <p:cNvSpPr txBox="1"/>
          <p:nvPr/>
        </p:nvSpPr>
        <p:spPr>
          <a:xfrm>
            <a:off x="753717" y="2857680"/>
            <a:ext cx="515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>
                <a:solidFill>
                  <a:srgbClr val="00B0F0"/>
                </a:solidFill>
              </a:rPr>
              <a:t>1- تجاوز استثمارات المملكة  العربية السعودية في دولة الامارات العربية المتحدة 10 مليار دولار </a:t>
            </a:r>
          </a:p>
          <a:p>
            <a:pPr algn="r"/>
            <a:r>
              <a:rPr lang="ar-AE" sz="2400" b="1" dirty="0">
                <a:solidFill>
                  <a:srgbClr val="002060"/>
                </a:solidFill>
              </a:rPr>
              <a:t>2-بلغ عدد المشاريع السعودية في دولة الامارات العربية المتحدة 206 </a:t>
            </a:r>
          </a:p>
        </p:txBody>
      </p:sp>
    </p:spTree>
    <p:extLst>
      <p:ext uri="{BB962C8B-B14F-4D97-AF65-F5344CB8AC3E}">
        <p14:creationId xmlns:p14="http://schemas.microsoft.com/office/powerpoint/2010/main" val="418508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DE2C9-9706-4A6D-99A9-FC1A16AA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5400" b="1" dirty="0"/>
              <a:t>الشراكة الأمنية: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23E001-34BD-46AF-A825-24EE397592A3}"/>
              </a:ext>
            </a:extLst>
          </p:cNvPr>
          <p:cNvSpPr txBox="1"/>
          <p:nvPr/>
        </p:nvSpPr>
        <p:spPr>
          <a:xfrm>
            <a:off x="8083825" y="1175803"/>
            <a:ext cx="55261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4000" b="1" dirty="0"/>
              <a:t>اهداف الشراكة الامنية:</a:t>
            </a:r>
            <a:endParaRPr lang="en-GB" sz="4000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E056E6-A155-4443-8CD2-B4591293FB0E}"/>
              </a:ext>
            </a:extLst>
          </p:cNvPr>
          <p:cNvSpPr/>
          <p:nvPr/>
        </p:nvSpPr>
        <p:spPr>
          <a:xfrm>
            <a:off x="4641572" y="2694366"/>
            <a:ext cx="2186609" cy="207292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800" b="1" dirty="0"/>
              <a:t>تحقيق الامن والاستقرار</a:t>
            </a:r>
            <a:endParaRPr lang="en-GB" sz="2800" b="1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A18EDD0-24C2-4049-BA50-D5239D73F28F}"/>
              </a:ext>
            </a:extLst>
          </p:cNvPr>
          <p:cNvSpPr/>
          <p:nvPr/>
        </p:nvSpPr>
        <p:spPr>
          <a:xfrm>
            <a:off x="838200" y="2392535"/>
            <a:ext cx="2186609" cy="207292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800" b="1" dirty="0"/>
              <a:t>الدفاع عن المصالح العربية</a:t>
            </a:r>
            <a:endParaRPr lang="en-GB" sz="28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D1AA673-BAD5-45D8-8B99-52470D5BB9B9}"/>
              </a:ext>
            </a:extLst>
          </p:cNvPr>
          <p:cNvSpPr/>
          <p:nvPr/>
        </p:nvSpPr>
        <p:spPr>
          <a:xfrm>
            <a:off x="9167191" y="2694367"/>
            <a:ext cx="2186609" cy="207292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/>
              <a:t>تحقيق تماسك الصف واجتماع </a:t>
            </a:r>
            <a:r>
              <a:rPr lang="ar-AE" sz="2000" b="1" dirty="0" err="1"/>
              <a:t>الكلمه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036704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7E3CE-1259-4CEE-A90F-B403048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الشراكة السياسية:</a:t>
            </a:r>
            <a:endParaRPr lang="en-GB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30DAAB-E270-48FE-BCDD-12B6335A27CD}"/>
              </a:ext>
            </a:extLst>
          </p:cNvPr>
          <p:cNvSpPr txBox="1"/>
          <p:nvPr/>
        </p:nvSpPr>
        <p:spPr>
          <a:xfrm>
            <a:off x="8666922" y="1429078"/>
            <a:ext cx="430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اهداف الشراكة السياسية:</a:t>
            </a:r>
            <a:endParaRPr lang="en-GB" sz="2800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11F0A7A-DD3B-466E-8284-BC0588F2003C}"/>
              </a:ext>
            </a:extLst>
          </p:cNvPr>
          <p:cNvSpPr/>
          <p:nvPr/>
        </p:nvSpPr>
        <p:spPr>
          <a:xfrm>
            <a:off x="8852452" y="2594286"/>
            <a:ext cx="2647122" cy="1669427"/>
          </a:xfrm>
          <a:prstGeom prst="roundRect">
            <a:avLst>
              <a:gd name="adj" fmla="val 190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b="1" dirty="0">
                <a:solidFill>
                  <a:schemeClr val="bg1"/>
                </a:solidFill>
              </a:rPr>
              <a:t>معالجة القضايا العربية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7296B49-76DE-41C9-84B5-F1F486BBC46D}"/>
              </a:ext>
            </a:extLst>
          </p:cNvPr>
          <p:cNvSpPr/>
          <p:nvPr/>
        </p:nvSpPr>
        <p:spPr>
          <a:xfrm>
            <a:off x="1557130" y="2594286"/>
            <a:ext cx="2647122" cy="1669427"/>
          </a:xfrm>
          <a:prstGeom prst="roundRect">
            <a:avLst>
              <a:gd name="adj" fmla="val 190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معالجة </a:t>
            </a:r>
            <a:r>
              <a:rPr lang="ar-AE" sz="2400" b="1">
                <a:solidFill>
                  <a:schemeClr val="bg1"/>
                </a:solidFill>
              </a:rPr>
              <a:t>التحديات التي </a:t>
            </a:r>
            <a:r>
              <a:rPr lang="ar-AE" sz="2400" b="1" dirty="0">
                <a:solidFill>
                  <a:schemeClr val="bg1"/>
                </a:solidFill>
              </a:rPr>
              <a:t>تتعرض لها المنطقة بنظرة سياسيه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F5378F9-4DE9-4246-8F02-D61494A5D331}"/>
              </a:ext>
            </a:extLst>
          </p:cNvPr>
          <p:cNvSpPr/>
          <p:nvPr/>
        </p:nvSpPr>
        <p:spPr>
          <a:xfrm>
            <a:off x="5300869" y="2594286"/>
            <a:ext cx="2647122" cy="1669427"/>
          </a:xfrm>
          <a:prstGeom prst="roundRect">
            <a:avLst>
              <a:gd name="adj" fmla="val 190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b="1" dirty="0">
                <a:solidFill>
                  <a:schemeClr val="bg1"/>
                </a:solidFill>
              </a:rPr>
              <a:t>تعزيز الوحدة الخليجية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52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نماذج من الشراكة الإماراتية-السعودية</vt:lpstr>
      <vt:lpstr>الشراكة الاقتصادية:</vt:lpstr>
      <vt:lpstr>ابرز الاستثمارات الاقتصادية بين دولة الامارات العربية المتحدة والمملكة العربية السعودية</vt:lpstr>
      <vt:lpstr>الشراكة الأمنية:</vt:lpstr>
      <vt:lpstr>الشراكة السياسية: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ميسا درويش زارعي</dc:creator>
  <cp:lastModifiedBy>ميسا درويش زارعي</cp:lastModifiedBy>
  <cp:revision>6</cp:revision>
  <dcterms:created xsi:type="dcterms:W3CDTF">2019-11-30T13:05:20Z</dcterms:created>
  <dcterms:modified xsi:type="dcterms:W3CDTF">2019-12-02T09:41:39Z</dcterms:modified>
</cp:coreProperties>
</file>